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70" r:id="rId2"/>
    <p:sldId id="257" r:id="rId3"/>
    <p:sldId id="260" r:id="rId4"/>
    <p:sldId id="266" r:id="rId5"/>
    <p:sldId id="258" r:id="rId6"/>
    <p:sldId id="259" r:id="rId7"/>
    <p:sldId id="261" r:id="rId8"/>
    <p:sldId id="272" r:id="rId9"/>
    <p:sldId id="271" r:id="rId10"/>
    <p:sldId id="268" r:id="rId11"/>
    <p:sldId id="262" r:id="rId12"/>
    <p:sldId id="263" r:id="rId13"/>
    <p:sldId id="264" r:id="rId14"/>
    <p:sldId id="265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8" d="100"/>
          <a:sy n="78" d="100"/>
        </p:scale>
        <p:origin x="-1146" y="-15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87BE7D-5953-4C8C-937C-0EFE6B4B7EAA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88E56D3-A2F0-4CC1-A794-2944C83995E5}">
      <dgm:prSet custT="1"/>
      <dgm:spPr/>
      <dgm:t>
        <a:bodyPr/>
        <a:lstStyle/>
        <a:p>
          <a:pPr rtl="0"/>
          <a:r>
            <a:rPr lang="en-US" sz="2000" b="1" dirty="0" err="1" smtClean="0"/>
            <a:t>শিক্ষক</a:t>
          </a:r>
          <a:r>
            <a:rPr lang="en-US" sz="2000" b="1" dirty="0" smtClean="0"/>
            <a:t> </a:t>
          </a:r>
          <a:r>
            <a:rPr lang="en-US" sz="2000" b="1" dirty="0" err="1" smtClean="0"/>
            <a:t>পরিচিতি</a:t>
          </a:r>
          <a:endParaRPr lang="en-US" sz="2000" b="1" dirty="0"/>
        </a:p>
      </dgm:t>
    </dgm:pt>
    <dgm:pt modelId="{076F2E19-19EE-4150-8320-DF9EA6C33CF7}" type="parTrans" cxnId="{0E8AD9B5-EFA4-4D1B-9F93-E0C8D4A4FACF}">
      <dgm:prSet/>
      <dgm:spPr/>
      <dgm:t>
        <a:bodyPr/>
        <a:lstStyle/>
        <a:p>
          <a:endParaRPr lang="en-US"/>
        </a:p>
      </dgm:t>
    </dgm:pt>
    <dgm:pt modelId="{CDE6BDB6-F1D1-4CE6-8C3C-F60774DF306E}" type="sibTrans" cxnId="{0E8AD9B5-EFA4-4D1B-9F93-E0C8D4A4FACF}">
      <dgm:prSet/>
      <dgm:spPr/>
      <dgm:t>
        <a:bodyPr/>
        <a:lstStyle/>
        <a:p>
          <a:endParaRPr lang="en-US"/>
        </a:p>
      </dgm:t>
    </dgm:pt>
    <dgm:pt modelId="{C601C1E8-5E89-4220-A2BD-6FDECE982153}">
      <dgm:prSet/>
      <dgm:spPr/>
      <dgm:t>
        <a:bodyPr/>
        <a:lstStyle/>
        <a:p>
          <a:pPr rtl="0"/>
          <a:r>
            <a:rPr lang="en-US" b="1" dirty="0" err="1" smtClean="0"/>
            <a:t>মুহাম্মদ</a:t>
          </a:r>
          <a:r>
            <a:rPr lang="en-US" b="1" dirty="0" smtClean="0"/>
            <a:t> </a:t>
          </a:r>
          <a:r>
            <a:rPr lang="en-US" b="1" dirty="0" err="1" smtClean="0"/>
            <a:t>রকিবুল</a:t>
          </a:r>
          <a:r>
            <a:rPr lang="en-US" b="1" dirty="0" smtClean="0"/>
            <a:t> </a:t>
          </a:r>
          <a:r>
            <a:rPr lang="en-US" b="1" dirty="0" err="1" smtClean="0"/>
            <a:t>ইসলাম</a:t>
          </a:r>
          <a:endParaRPr lang="en-US" b="1" dirty="0"/>
        </a:p>
      </dgm:t>
    </dgm:pt>
    <dgm:pt modelId="{AFB23B1F-BB8D-46C9-B7B3-A84C8A0F7741}" type="parTrans" cxnId="{34601503-018A-4C93-9C1F-9D472BAC3D73}">
      <dgm:prSet/>
      <dgm:spPr/>
      <dgm:t>
        <a:bodyPr/>
        <a:lstStyle/>
        <a:p>
          <a:endParaRPr lang="en-US"/>
        </a:p>
      </dgm:t>
    </dgm:pt>
    <dgm:pt modelId="{576691D8-9BC3-4863-85A2-85F22DEB8717}" type="sibTrans" cxnId="{34601503-018A-4C93-9C1F-9D472BAC3D73}">
      <dgm:prSet/>
      <dgm:spPr/>
      <dgm:t>
        <a:bodyPr/>
        <a:lstStyle/>
        <a:p>
          <a:endParaRPr lang="en-US"/>
        </a:p>
      </dgm:t>
    </dgm:pt>
    <dgm:pt modelId="{222CF85F-0B3F-4562-96D2-A2BDF56D056F}">
      <dgm:prSet custT="1"/>
      <dgm:spPr/>
      <dgm:t>
        <a:bodyPr/>
        <a:lstStyle/>
        <a:p>
          <a:pPr rtl="0"/>
          <a:r>
            <a:rPr lang="en-US" sz="1600" b="1" dirty="0" err="1" smtClean="0"/>
            <a:t>সহকারী</a:t>
          </a:r>
          <a:r>
            <a:rPr lang="en-US" sz="1600" b="1" dirty="0" smtClean="0"/>
            <a:t> </a:t>
          </a:r>
          <a:r>
            <a:rPr lang="en-US" sz="1600" b="1" dirty="0" err="1" smtClean="0"/>
            <a:t>শিক্ষক</a:t>
          </a:r>
          <a:r>
            <a:rPr lang="en-US" sz="1600" b="1" dirty="0" smtClean="0"/>
            <a:t> </a:t>
          </a:r>
          <a:r>
            <a:rPr lang="en-US" sz="1600" b="1" dirty="0" err="1" smtClean="0"/>
            <a:t>মির্জা</a:t>
          </a:r>
          <a:r>
            <a:rPr lang="en-US" sz="1600" b="1" dirty="0" smtClean="0"/>
            <a:t> </a:t>
          </a:r>
          <a:r>
            <a:rPr lang="en-US" sz="1600" b="1" dirty="0" err="1" smtClean="0"/>
            <a:t>আজম</a:t>
          </a:r>
          <a:r>
            <a:rPr lang="en-US" sz="1600" b="1" dirty="0" smtClean="0"/>
            <a:t> </a:t>
          </a:r>
          <a:r>
            <a:rPr lang="en-US" sz="1600" b="1" dirty="0" err="1" smtClean="0"/>
            <a:t>উচ্চ</a:t>
          </a:r>
          <a:r>
            <a:rPr lang="en-US" sz="1600" b="1" dirty="0" smtClean="0"/>
            <a:t> </a:t>
          </a:r>
          <a:r>
            <a:rPr lang="en-US" sz="1600" b="1" dirty="0" err="1" smtClean="0"/>
            <a:t>বিদ্যালয়</a:t>
          </a:r>
          <a:endParaRPr lang="en-US" sz="1600" b="1" dirty="0"/>
        </a:p>
      </dgm:t>
    </dgm:pt>
    <dgm:pt modelId="{C1438F8E-3617-4552-87AA-86960D404B05}" type="parTrans" cxnId="{1E9DD1DF-5559-42FB-89BC-5D3B2AAC8218}">
      <dgm:prSet/>
      <dgm:spPr/>
      <dgm:t>
        <a:bodyPr/>
        <a:lstStyle/>
        <a:p>
          <a:endParaRPr lang="en-US"/>
        </a:p>
      </dgm:t>
    </dgm:pt>
    <dgm:pt modelId="{8CDF64D6-0E0F-45CF-8FCC-8D76A5780B30}" type="sibTrans" cxnId="{1E9DD1DF-5559-42FB-89BC-5D3B2AAC8218}">
      <dgm:prSet/>
      <dgm:spPr/>
      <dgm:t>
        <a:bodyPr/>
        <a:lstStyle/>
        <a:p>
          <a:endParaRPr lang="en-US"/>
        </a:p>
      </dgm:t>
    </dgm:pt>
    <dgm:pt modelId="{4626A6EC-D721-4458-B2D3-DA656FBFEDC7}" type="pres">
      <dgm:prSet presAssocID="{6A87BE7D-5953-4C8C-937C-0EFE6B4B7EAA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6884CB2-5939-431A-9D91-7B573D3CF06B}" type="pres">
      <dgm:prSet presAssocID="{B88E56D3-A2F0-4CC1-A794-2944C83995E5}" presName="circ1" presStyleLbl="vennNode1" presStyleIdx="0" presStyleCnt="3" custScaleX="195818"/>
      <dgm:spPr/>
      <dgm:t>
        <a:bodyPr/>
        <a:lstStyle/>
        <a:p>
          <a:endParaRPr lang="en-US"/>
        </a:p>
      </dgm:t>
    </dgm:pt>
    <dgm:pt modelId="{C0D67DD0-093A-4259-9BB9-84DC30C57021}" type="pres">
      <dgm:prSet presAssocID="{B88E56D3-A2F0-4CC1-A794-2944C83995E5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BF9D9F-3E0C-48B9-9EC4-7DF64F114BB6}" type="pres">
      <dgm:prSet presAssocID="{C601C1E8-5E89-4220-A2BD-6FDECE982153}" presName="circ2" presStyleLbl="vennNode1" presStyleIdx="1" presStyleCnt="3" custScaleX="177178" custLinFactNeighborX="48516"/>
      <dgm:spPr/>
      <dgm:t>
        <a:bodyPr/>
        <a:lstStyle/>
        <a:p>
          <a:endParaRPr lang="en-US"/>
        </a:p>
      </dgm:t>
    </dgm:pt>
    <dgm:pt modelId="{4293AD67-5E72-4CD5-B952-7EADFE3BFC50}" type="pres">
      <dgm:prSet presAssocID="{C601C1E8-5E89-4220-A2BD-6FDECE982153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A6EDF8-35B1-48A3-BC62-3070ABFCEEB2}" type="pres">
      <dgm:prSet presAssocID="{222CF85F-0B3F-4562-96D2-A2BDF56D056F}" presName="circ3" presStyleLbl="vennNode1" presStyleIdx="2" presStyleCnt="3" custScaleX="200733" custLinFactNeighborX="-44526"/>
      <dgm:spPr/>
      <dgm:t>
        <a:bodyPr/>
        <a:lstStyle/>
        <a:p>
          <a:endParaRPr lang="en-US"/>
        </a:p>
      </dgm:t>
    </dgm:pt>
    <dgm:pt modelId="{C7AE8C51-CB3C-4B23-BDDB-5FEC7A4B2620}" type="pres">
      <dgm:prSet presAssocID="{222CF85F-0B3F-4562-96D2-A2BDF56D056F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CE9B8CA-4FE5-45DC-BEA1-31E885C893C1}" type="presOf" srcId="{C601C1E8-5E89-4220-A2BD-6FDECE982153}" destId="{4293AD67-5E72-4CD5-B952-7EADFE3BFC50}" srcOrd="1" destOrd="0" presId="urn:microsoft.com/office/officeart/2005/8/layout/venn1"/>
    <dgm:cxn modelId="{5E3AC845-7B9A-4AB9-AD42-D1CB7865938D}" type="presOf" srcId="{222CF85F-0B3F-4562-96D2-A2BDF56D056F}" destId="{16A6EDF8-35B1-48A3-BC62-3070ABFCEEB2}" srcOrd="0" destOrd="0" presId="urn:microsoft.com/office/officeart/2005/8/layout/venn1"/>
    <dgm:cxn modelId="{852164FE-DCAF-44DC-9B7E-34847B0460A0}" type="presOf" srcId="{B88E56D3-A2F0-4CC1-A794-2944C83995E5}" destId="{76884CB2-5939-431A-9D91-7B573D3CF06B}" srcOrd="0" destOrd="0" presId="urn:microsoft.com/office/officeart/2005/8/layout/venn1"/>
    <dgm:cxn modelId="{D3830AA1-65A8-43F8-91A8-34B0633B4176}" type="presOf" srcId="{6A87BE7D-5953-4C8C-937C-0EFE6B4B7EAA}" destId="{4626A6EC-D721-4458-B2D3-DA656FBFEDC7}" srcOrd="0" destOrd="0" presId="urn:microsoft.com/office/officeart/2005/8/layout/venn1"/>
    <dgm:cxn modelId="{34601503-018A-4C93-9C1F-9D472BAC3D73}" srcId="{6A87BE7D-5953-4C8C-937C-0EFE6B4B7EAA}" destId="{C601C1E8-5E89-4220-A2BD-6FDECE982153}" srcOrd="1" destOrd="0" parTransId="{AFB23B1F-BB8D-46C9-B7B3-A84C8A0F7741}" sibTransId="{576691D8-9BC3-4863-85A2-85F22DEB8717}"/>
    <dgm:cxn modelId="{F332EBE8-ABD8-4EEE-995F-43BDF92A1AF8}" type="presOf" srcId="{222CF85F-0B3F-4562-96D2-A2BDF56D056F}" destId="{C7AE8C51-CB3C-4B23-BDDB-5FEC7A4B2620}" srcOrd="1" destOrd="0" presId="urn:microsoft.com/office/officeart/2005/8/layout/venn1"/>
    <dgm:cxn modelId="{0E8AD9B5-EFA4-4D1B-9F93-E0C8D4A4FACF}" srcId="{6A87BE7D-5953-4C8C-937C-0EFE6B4B7EAA}" destId="{B88E56D3-A2F0-4CC1-A794-2944C83995E5}" srcOrd="0" destOrd="0" parTransId="{076F2E19-19EE-4150-8320-DF9EA6C33CF7}" sibTransId="{CDE6BDB6-F1D1-4CE6-8C3C-F60774DF306E}"/>
    <dgm:cxn modelId="{1E9DD1DF-5559-42FB-89BC-5D3B2AAC8218}" srcId="{6A87BE7D-5953-4C8C-937C-0EFE6B4B7EAA}" destId="{222CF85F-0B3F-4562-96D2-A2BDF56D056F}" srcOrd="2" destOrd="0" parTransId="{C1438F8E-3617-4552-87AA-86960D404B05}" sibTransId="{8CDF64D6-0E0F-45CF-8FCC-8D76A5780B30}"/>
    <dgm:cxn modelId="{D9E86403-C565-48AD-AC8A-EEF669B8E352}" type="presOf" srcId="{C601C1E8-5E89-4220-A2BD-6FDECE982153}" destId="{33BF9D9F-3E0C-48B9-9EC4-7DF64F114BB6}" srcOrd="0" destOrd="0" presId="urn:microsoft.com/office/officeart/2005/8/layout/venn1"/>
    <dgm:cxn modelId="{966BBE49-3D94-46D3-B1A1-0283691CD6AD}" type="presOf" srcId="{B88E56D3-A2F0-4CC1-A794-2944C83995E5}" destId="{C0D67DD0-093A-4259-9BB9-84DC30C57021}" srcOrd="1" destOrd="0" presId="urn:microsoft.com/office/officeart/2005/8/layout/venn1"/>
    <dgm:cxn modelId="{87D88579-13E1-4FE1-9BCF-E9504802657C}" type="presParOf" srcId="{4626A6EC-D721-4458-B2D3-DA656FBFEDC7}" destId="{76884CB2-5939-431A-9D91-7B573D3CF06B}" srcOrd="0" destOrd="0" presId="urn:microsoft.com/office/officeart/2005/8/layout/venn1"/>
    <dgm:cxn modelId="{56C93552-2884-49FA-8C16-AE8D2A931D19}" type="presParOf" srcId="{4626A6EC-D721-4458-B2D3-DA656FBFEDC7}" destId="{C0D67DD0-093A-4259-9BB9-84DC30C57021}" srcOrd="1" destOrd="0" presId="urn:microsoft.com/office/officeart/2005/8/layout/venn1"/>
    <dgm:cxn modelId="{5101320A-AD05-4E61-AE78-5BC9D42626EB}" type="presParOf" srcId="{4626A6EC-D721-4458-B2D3-DA656FBFEDC7}" destId="{33BF9D9F-3E0C-48B9-9EC4-7DF64F114BB6}" srcOrd="2" destOrd="0" presId="urn:microsoft.com/office/officeart/2005/8/layout/venn1"/>
    <dgm:cxn modelId="{FF8A8952-6373-47F6-B479-5997BFF0AE06}" type="presParOf" srcId="{4626A6EC-D721-4458-B2D3-DA656FBFEDC7}" destId="{4293AD67-5E72-4CD5-B952-7EADFE3BFC50}" srcOrd="3" destOrd="0" presId="urn:microsoft.com/office/officeart/2005/8/layout/venn1"/>
    <dgm:cxn modelId="{F1477F7F-2F67-4050-AC8E-D730556AC2D8}" type="presParOf" srcId="{4626A6EC-D721-4458-B2D3-DA656FBFEDC7}" destId="{16A6EDF8-35B1-48A3-BC62-3070ABFCEEB2}" srcOrd="4" destOrd="0" presId="urn:microsoft.com/office/officeart/2005/8/layout/venn1"/>
    <dgm:cxn modelId="{49AB4B51-4AA7-4C21-8FF3-E51624BAD8A4}" type="presParOf" srcId="{4626A6EC-D721-4458-B2D3-DA656FBFEDC7}" destId="{C7AE8C51-CB3C-4B23-BDDB-5FEC7A4B2620}" srcOrd="5" destOrd="0" presId="urn:microsoft.com/office/officeart/2005/8/layout/venn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7A79766-5ED4-4AA1-938B-F10863689301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A61838E7-21B0-4221-B917-59186CADC42D}">
      <dgm:prSet custT="1"/>
      <dgm:spPr/>
      <dgm:t>
        <a:bodyPr/>
        <a:lstStyle/>
        <a:p>
          <a:pPr rtl="0"/>
          <a:r>
            <a:rPr lang="en-US" sz="2000" b="1" dirty="0" err="1" smtClean="0"/>
            <a:t>শ্রেণি</a:t>
          </a:r>
          <a:r>
            <a:rPr lang="en-US" sz="2000" b="1" dirty="0" smtClean="0"/>
            <a:t>: ৮ম</a:t>
          </a:r>
          <a:endParaRPr lang="en-US" sz="2000" dirty="0"/>
        </a:p>
      </dgm:t>
    </dgm:pt>
    <dgm:pt modelId="{96C4685B-35AA-46BC-A124-73763DE7EAFD}" type="parTrans" cxnId="{95D770DE-AA45-4721-953E-F28C6339420C}">
      <dgm:prSet/>
      <dgm:spPr/>
      <dgm:t>
        <a:bodyPr/>
        <a:lstStyle/>
        <a:p>
          <a:endParaRPr lang="en-US"/>
        </a:p>
      </dgm:t>
    </dgm:pt>
    <dgm:pt modelId="{9208D458-2F9A-4110-8D2F-2F530841E317}" type="sibTrans" cxnId="{95D770DE-AA45-4721-953E-F28C6339420C}">
      <dgm:prSet/>
      <dgm:spPr/>
      <dgm:t>
        <a:bodyPr/>
        <a:lstStyle/>
        <a:p>
          <a:endParaRPr lang="en-US"/>
        </a:p>
      </dgm:t>
    </dgm:pt>
    <dgm:pt modelId="{1848531C-6018-42ED-AFBF-B0B0CF340154}">
      <dgm:prSet custT="1"/>
      <dgm:spPr/>
      <dgm:t>
        <a:bodyPr/>
        <a:lstStyle/>
        <a:p>
          <a:pPr rtl="0"/>
          <a:r>
            <a:rPr lang="en-US" sz="2000" b="1" dirty="0" err="1" smtClean="0"/>
            <a:t>বিষয়ঃকৃষি</a:t>
          </a:r>
          <a:r>
            <a:rPr lang="en-US" sz="2000" b="1" dirty="0" smtClean="0"/>
            <a:t> </a:t>
          </a:r>
          <a:r>
            <a:rPr lang="en-US" sz="2000" b="1" dirty="0" err="1" smtClean="0"/>
            <a:t>বিজ্ঞান</a:t>
          </a:r>
          <a:endParaRPr lang="en-US" sz="2000" b="1" dirty="0"/>
        </a:p>
      </dgm:t>
    </dgm:pt>
    <dgm:pt modelId="{6177CB12-5AEE-43CC-9456-7B0E76D948C9}" type="parTrans" cxnId="{E44F9572-E604-4769-91A1-A068046B1166}">
      <dgm:prSet/>
      <dgm:spPr/>
      <dgm:t>
        <a:bodyPr/>
        <a:lstStyle/>
        <a:p>
          <a:endParaRPr lang="en-US"/>
        </a:p>
      </dgm:t>
    </dgm:pt>
    <dgm:pt modelId="{EE45BB24-3E98-43D3-9966-39193A7D77D3}" type="sibTrans" cxnId="{E44F9572-E604-4769-91A1-A068046B1166}">
      <dgm:prSet/>
      <dgm:spPr/>
      <dgm:t>
        <a:bodyPr/>
        <a:lstStyle/>
        <a:p>
          <a:endParaRPr lang="en-US"/>
        </a:p>
      </dgm:t>
    </dgm:pt>
    <dgm:pt modelId="{CB110124-AC70-485B-8FF1-EBF45B43382C}">
      <dgm:prSet custT="1"/>
      <dgm:spPr/>
      <dgm:t>
        <a:bodyPr/>
        <a:lstStyle/>
        <a:p>
          <a:pPr rtl="0"/>
          <a:r>
            <a:rPr lang="en-US" sz="2400" b="1" dirty="0" err="1" smtClean="0">
              <a:latin typeface="NikoshBAN" pitchFamily="2" charset="0"/>
              <a:cs typeface="NikoshBAN" pitchFamily="2" charset="0"/>
            </a:rPr>
            <a:t>পাঠের</a:t>
          </a:r>
          <a:r>
            <a:rPr lang="en-US" sz="2400" b="1" dirty="0" smtClean="0">
              <a:latin typeface="NikoshBAN" pitchFamily="2" charset="0"/>
              <a:cs typeface="NikoshBAN" pitchFamily="2" charset="0"/>
            </a:rPr>
            <a:t> </a:t>
          </a:r>
          <a:r>
            <a:rPr lang="en-US" sz="2400" b="1" dirty="0" err="1" smtClean="0">
              <a:latin typeface="NikoshBAN" pitchFamily="2" charset="0"/>
              <a:cs typeface="NikoshBAN" pitchFamily="2" charset="0"/>
            </a:rPr>
            <a:t>বিষয়ঃ</a:t>
          </a:r>
          <a:r>
            <a:rPr lang="en-US" sz="2400" b="1" dirty="0" smtClean="0">
              <a:latin typeface="NikoshBAN" pitchFamily="2" charset="0"/>
              <a:cs typeface="NikoshBAN" pitchFamily="2" charset="0"/>
            </a:rPr>
            <a:t>  </a:t>
          </a:r>
          <a:r>
            <a:rPr lang="en-US" sz="2400" b="1" dirty="0" err="1" smtClean="0">
              <a:latin typeface="NikoshBAN" pitchFamily="2" charset="0"/>
              <a:cs typeface="NikoshBAN" pitchFamily="2" charset="0"/>
            </a:rPr>
            <a:t>বনায়ন</a:t>
          </a:r>
          <a:endParaRPr lang="en-US" sz="2400" b="1" dirty="0">
            <a:latin typeface="NikoshBAN" pitchFamily="2" charset="0"/>
            <a:cs typeface="NikoshBAN" pitchFamily="2" charset="0"/>
          </a:endParaRPr>
        </a:p>
      </dgm:t>
    </dgm:pt>
    <dgm:pt modelId="{DB5C3B2B-BBF9-4D24-BEE3-EA338921EEDC}" type="parTrans" cxnId="{01D61061-1E74-41D5-97C7-B243A89C831D}">
      <dgm:prSet/>
      <dgm:spPr/>
      <dgm:t>
        <a:bodyPr/>
        <a:lstStyle/>
        <a:p>
          <a:endParaRPr lang="en-US"/>
        </a:p>
      </dgm:t>
    </dgm:pt>
    <dgm:pt modelId="{4566F2D2-BE33-4738-A284-19DB13F34F1F}" type="sibTrans" cxnId="{01D61061-1E74-41D5-97C7-B243A89C831D}">
      <dgm:prSet/>
      <dgm:spPr/>
      <dgm:t>
        <a:bodyPr/>
        <a:lstStyle/>
        <a:p>
          <a:endParaRPr lang="en-US"/>
        </a:p>
      </dgm:t>
    </dgm:pt>
    <dgm:pt modelId="{C19EBEB5-A617-46B4-9F43-36B18E8A21A4}">
      <dgm:prSet custT="1"/>
      <dgm:spPr/>
      <dgm:t>
        <a:bodyPr/>
        <a:lstStyle/>
        <a:p>
          <a:pPr rtl="0"/>
          <a:r>
            <a:rPr lang="en-US" sz="2400" b="1" dirty="0" err="1" smtClean="0"/>
            <a:t>অধ্যায়ঃ</a:t>
          </a:r>
          <a:r>
            <a:rPr lang="en-US" sz="2400" b="1" dirty="0" smtClean="0"/>
            <a:t> </a:t>
          </a:r>
          <a:r>
            <a:rPr lang="en-US" sz="2400" b="1" dirty="0" err="1" smtClean="0"/>
            <a:t>ষষ্ঠ</a:t>
          </a:r>
          <a:endParaRPr lang="en-US" sz="2400" b="1" dirty="0"/>
        </a:p>
      </dgm:t>
    </dgm:pt>
    <dgm:pt modelId="{EB8B57B7-6A3B-4B57-8908-2735814705F2}" type="parTrans" cxnId="{23B88F03-E044-4E37-85E7-E526C7239A13}">
      <dgm:prSet/>
      <dgm:spPr/>
      <dgm:t>
        <a:bodyPr/>
        <a:lstStyle/>
        <a:p>
          <a:endParaRPr lang="en-US"/>
        </a:p>
      </dgm:t>
    </dgm:pt>
    <dgm:pt modelId="{80972F9A-0245-4ABE-B0DE-6357B66CC314}" type="sibTrans" cxnId="{23B88F03-E044-4E37-85E7-E526C7239A13}">
      <dgm:prSet/>
      <dgm:spPr/>
      <dgm:t>
        <a:bodyPr/>
        <a:lstStyle/>
        <a:p>
          <a:endParaRPr lang="en-US"/>
        </a:p>
      </dgm:t>
    </dgm:pt>
    <dgm:pt modelId="{BE1FF2EF-73F2-49F1-BFC6-665146F6B9ED}">
      <dgm:prSet custT="1"/>
      <dgm:spPr/>
      <dgm:t>
        <a:bodyPr/>
        <a:lstStyle/>
        <a:p>
          <a:pPr rtl="0"/>
          <a:r>
            <a:rPr lang="en-US" sz="2400" b="1" dirty="0" smtClean="0"/>
            <a:t>সময়ঃ৫০ </a:t>
          </a:r>
          <a:r>
            <a:rPr lang="en-US" sz="2400" b="1" dirty="0" err="1" smtClean="0"/>
            <a:t>মিঃ</a:t>
          </a:r>
          <a:endParaRPr lang="en-US" sz="2400" b="1" dirty="0"/>
        </a:p>
      </dgm:t>
    </dgm:pt>
    <dgm:pt modelId="{07B5AC89-8135-4459-8BD6-E0DDD955356B}" type="parTrans" cxnId="{0A303E22-8626-4CDB-A30D-6767C3F3430E}">
      <dgm:prSet/>
      <dgm:spPr/>
      <dgm:t>
        <a:bodyPr/>
        <a:lstStyle/>
        <a:p>
          <a:endParaRPr lang="en-US"/>
        </a:p>
      </dgm:t>
    </dgm:pt>
    <dgm:pt modelId="{993E1C1D-811F-4F06-A983-AA368A37656E}" type="sibTrans" cxnId="{0A303E22-8626-4CDB-A30D-6767C3F3430E}">
      <dgm:prSet/>
      <dgm:spPr/>
      <dgm:t>
        <a:bodyPr/>
        <a:lstStyle/>
        <a:p>
          <a:endParaRPr lang="en-US"/>
        </a:p>
      </dgm:t>
    </dgm:pt>
    <dgm:pt modelId="{E87508C0-3111-4357-83DA-7A5127C908C6}" type="pres">
      <dgm:prSet presAssocID="{B7A79766-5ED4-4AA1-938B-F10863689301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F2CD0F9-3B26-44EB-A539-39416DD9C3A4}" type="pres">
      <dgm:prSet presAssocID="{A61838E7-21B0-4221-B917-59186CADC42D}" presName="circle1" presStyleLbl="node1" presStyleIdx="0" presStyleCnt="5"/>
      <dgm:spPr/>
    </dgm:pt>
    <dgm:pt modelId="{1F6B0A68-4779-4809-9C7C-BED77F54E230}" type="pres">
      <dgm:prSet presAssocID="{A61838E7-21B0-4221-B917-59186CADC42D}" presName="space" presStyleCnt="0"/>
      <dgm:spPr/>
    </dgm:pt>
    <dgm:pt modelId="{ED4131F1-7906-44CD-B8C4-4423A35F38E7}" type="pres">
      <dgm:prSet presAssocID="{A61838E7-21B0-4221-B917-59186CADC42D}" presName="rect1" presStyleLbl="alignAcc1" presStyleIdx="0" presStyleCnt="5" custLinFactNeighborX="-3896" custLinFactNeighborY="3448"/>
      <dgm:spPr/>
      <dgm:t>
        <a:bodyPr/>
        <a:lstStyle/>
        <a:p>
          <a:endParaRPr lang="en-US"/>
        </a:p>
      </dgm:t>
    </dgm:pt>
    <dgm:pt modelId="{D95E0C4E-5669-440F-8892-C24F6DBE0155}" type="pres">
      <dgm:prSet presAssocID="{1848531C-6018-42ED-AFBF-B0B0CF340154}" presName="vertSpace2" presStyleLbl="node1" presStyleIdx="0" presStyleCnt="5"/>
      <dgm:spPr/>
    </dgm:pt>
    <dgm:pt modelId="{F0294CD4-B8C7-416A-868D-FDC967BBCD2E}" type="pres">
      <dgm:prSet presAssocID="{1848531C-6018-42ED-AFBF-B0B0CF340154}" presName="circle2" presStyleLbl="node1" presStyleIdx="1" presStyleCnt="5"/>
      <dgm:spPr/>
    </dgm:pt>
    <dgm:pt modelId="{41BC5CCB-7381-4BE7-B9B8-6A941C538C59}" type="pres">
      <dgm:prSet presAssocID="{1848531C-6018-42ED-AFBF-B0B0CF340154}" presName="rect2" presStyleLbl="alignAcc1" presStyleIdx="1" presStyleCnt="5"/>
      <dgm:spPr/>
      <dgm:t>
        <a:bodyPr/>
        <a:lstStyle/>
        <a:p>
          <a:endParaRPr lang="en-US"/>
        </a:p>
      </dgm:t>
    </dgm:pt>
    <dgm:pt modelId="{B008C9D4-D4CC-4465-9641-029E1DA79ABF}" type="pres">
      <dgm:prSet presAssocID="{CB110124-AC70-485B-8FF1-EBF45B43382C}" presName="vertSpace3" presStyleLbl="node1" presStyleIdx="1" presStyleCnt="5"/>
      <dgm:spPr/>
    </dgm:pt>
    <dgm:pt modelId="{6DADB692-0281-4215-BA51-702C3DF93F19}" type="pres">
      <dgm:prSet presAssocID="{CB110124-AC70-485B-8FF1-EBF45B43382C}" presName="circle3" presStyleLbl="node1" presStyleIdx="2" presStyleCnt="5"/>
      <dgm:spPr/>
    </dgm:pt>
    <dgm:pt modelId="{2ED8B0A6-4161-4F37-BBF7-20BE8E1703B4}" type="pres">
      <dgm:prSet presAssocID="{CB110124-AC70-485B-8FF1-EBF45B43382C}" presName="rect3" presStyleLbl="alignAcc1" presStyleIdx="2" presStyleCnt="5"/>
      <dgm:spPr/>
      <dgm:t>
        <a:bodyPr/>
        <a:lstStyle/>
        <a:p>
          <a:endParaRPr lang="en-US"/>
        </a:p>
      </dgm:t>
    </dgm:pt>
    <dgm:pt modelId="{31CBFBDD-FA62-4FD9-A36B-7A6D07303876}" type="pres">
      <dgm:prSet presAssocID="{C19EBEB5-A617-46B4-9F43-36B18E8A21A4}" presName="vertSpace4" presStyleLbl="node1" presStyleIdx="2" presStyleCnt="5"/>
      <dgm:spPr/>
    </dgm:pt>
    <dgm:pt modelId="{9D988948-716F-491C-AFEA-6B1DC7F5192C}" type="pres">
      <dgm:prSet presAssocID="{C19EBEB5-A617-46B4-9F43-36B18E8A21A4}" presName="circle4" presStyleLbl="node1" presStyleIdx="3" presStyleCnt="5"/>
      <dgm:spPr/>
    </dgm:pt>
    <dgm:pt modelId="{D681687E-23F5-4635-BB78-3F527C7853C8}" type="pres">
      <dgm:prSet presAssocID="{C19EBEB5-A617-46B4-9F43-36B18E8A21A4}" presName="rect4" presStyleLbl="alignAcc1" presStyleIdx="3" presStyleCnt="5"/>
      <dgm:spPr/>
      <dgm:t>
        <a:bodyPr/>
        <a:lstStyle/>
        <a:p>
          <a:endParaRPr lang="en-US"/>
        </a:p>
      </dgm:t>
    </dgm:pt>
    <dgm:pt modelId="{4304C9B3-F161-415A-AC37-6A69B831F96F}" type="pres">
      <dgm:prSet presAssocID="{BE1FF2EF-73F2-49F1-BFC6-665146F6B9ED}" presName="vertSpace5" presStyleLbl="node1" presStyleIdx="3" presStyleCnt="5"/>
      <dgm:spPr/>
    </dgm:pt>
    <dgm:pt modelId="{9A342147-2654-499F-A10D-D9DEC0F8B3EA}" type="pres">
      <dgm:prSet presAssocID="{BE1FF2EF-73F2-49F1-BFC6-665146F6B9ED}" presName="circle5" presStyleLbl="node1" presStyleIdx="4" presStyleCnt="5"/>
      <dgm:spPr/>
    </dgm:pt>
    <dgm:pt modelId="{ED1355BE-E690-4523-A17F-35ABF3398A9E}" type="pres">
      <dgm:prSet presAssocID="{BE1FF2EF-73F2-49F1-BFC6-665146F6B9ED}" presName="rect5" presStyleLbl="alignAcc1" presStyleIdx="4" presStyleCnt="5"/>
      <dgm:spPr/>
      <dgm:t>
        <a:bodyPr/>
        <a:lstStyle/>
        <a:p>
          <a:endParaRPr lang="en-US"/>
        </a:p>
      </dgm:t>
    </dgm:pt>
    <dgm:pt modelId="{9336ADED-C468-4B84-9411-80D125DD7FA7}" type="pres">
      <dgm:prSet presAssocID="{A61838E7-21B0-4221-B917-59186CADC42D}" presName="rect1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4FB28C-D85C-4CE1-89CF-70EA1AD78D5D}" type="pres">
      <dgm:prSet presAssocID="{1848531C-6018-42ED-AFBF-B0B0CF340154}" presName="rect2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DDD092D-B077-448D-A511-87BA7684D533}" type="pres">
      <dgm:prSet presAssocID="{CB110124-AC70-485B-8FF1-EBF45B43382C}" presName="rect3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A18374-BC7F-4E58-A9D2-36587C280DE7}" type="pres">
      <dgm:prSet presAssocID="{C19EBEB5-A617-46B4-9F43-36B18E8A21A4}" presName="rect4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294F99-8AEF-4756-B080-4F1C48C4CC99}" type="pres">
      <dgm:prSet presAssocID="{BE1FF2EF-73F2-49F1-BFC6-665146F6B9ED}" presName="rect5ParTxNoCh" presStyleLbl="alignAcc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E1357A4-DC91-47D4-A434-068FB5787730}" type="presOf" srcId="{A61838E7-21B0-4221-B917-59186CADC42D}" destId="{ED4131F1-7906-44CD-B8C4-4423A35F38E7}" srcOrd="0" destOrd="0" presId="urn:microsoft.com/office/officeart/2005/8/layout/target3"/>
    <dgm:cxn modelId="{A68EAE40-C5C3-45E0-9360-F5C886E7A505}" type="presOf" srcId="{1848531C-6018-42ED-AFBF-B0B0CF340154}" destId="{41BC5CCB-7381-4BE7-B9B8-6A941C538C59}" srcOrd="0" destOrd="0" presId="urn:microsoft.com/office/officeart/2005/8/layout/target3"/>
    <dgm:cxn modelId="{343FD6A8-D33B-4548-8CFE-3A63FDF3A84A}" type="presOf" srcId="{1848531C-6018-42ED-AFBF-B0B0CF340154}" destId="{3E4FB28C-D85C-4CE1-89CF-70EA1AD78D5D}" srcOrd="1" destOrd="0" presId="urn:microsoft.com/office/officeart/2005/8/layout/target3"/>
    <dgm:cxn modelId="{95D770DE-AA45-4721-953E-F28C6339420C}" srcId="{B7A79766-5ED4-4AA1-938B-F10863689301}" destId="{A61838E7-21B0-4221-B917-59186CADC42D}" srcOrd="0" destOrd="0" parTransId="{96C4685B-35AA-46BC-A124-73763DE7EAFD}" sibTransId="{9208D458-2F9A-4110-8D2F-2F530841E317}"/>
    <dgm:cxn modelId="{23B88F03-E044-4E37-85E7-E526C7239A13}" srcId="{B7A79766-5ED4-4AA1-938B-F10863689301}" destId="{C19EBEB5-A617-46B4-9F43-36B18E8A21A4}" srcOrd="3" destOrd="0" parTransId="{EB8B57B7-6A3B-4B57-8908-2735814705F2}" sibTransId="{80972F9A-0245-4ABE-B0DE-6357B66CC314}"/>
    <dgm:cxn modelId="{CFD41632-3949-4C5E-866C-A8A727377FEC}" type="presOf" srcId="{BE1FF2EF-73F2-49F1-BFC6-665146F6B9ED}" destId="{ED1355BE-E690-4523-A17F-35ABF3398A9E}" srcOrd="0" destOrd="0" presId="urn:microsoft.com/office/officeart/2005/8/layout/target3"/>
    <dgm:cxn modelId="{01D61061-1E74-41D5-97C7-B243A89C831D}" srcId="{B7A79766-5ED4-4AA1-938B-F10863689301}" destId="{CB110124-AC70-485B-8FF1-EBF45B43382C}" srcOrd="2" destOrd="0" parTransId="{DB5C3B2B-BBF9-4D24-BEE3-EA338921EEDC}" sibTransId="{4566F2D2-BE33-4738-A284-19DB13F34F1F}"/>
    <dgm:cxn modelId="{A2756166-B3D9-4F8D-BC27-3E186E5A1169}" type="presOf" srcId="{B7A79766-5ED4-4AA1-938B-F10863689301}" destId="{E87508C0-3111-4357-83DA-7A5127C908C6}" srcOrd="0" destOrd="0" presId="urn:microsoft.com/office/officeart/2005/8/layout/target3"/>
    <dgm:cxn modelId="{296D0664-BE44-4214-8A4D-7DB4C75AE3FE}" type="presOf" srcId="{CB110124-AC70-485B-8FF1-EBF45B43382C}" destId="{0DDD092D-B077-448D-A511-87BA7684D533}" srcOrd="1" destOrd="0" presId="urn:microsoft.com/office/officeart/2005/8/layout/target3"/>
    <dgm:cxn modelId="{E44F9572-E604-4769-91A1-A068046B1166}" srcId="{B7A79766-5ED4-4AA1-938B-F10863689301}" destId="{1848531C-6018-42ED-AFBF-B0B0CF340154}" srcOrd="1" destOrd="0" parTransId="{6177CB12-5AEE-43CC-9456-7B0E76D948C9}" sibTransId="{EE45BB24-3E98-43D3-9966-39193A7D77D3}"/>
    <dgm:cxn modelId="{32EDBACA-0A5E-4350-8E7A-10BF93CAA12E}" type="presOf" srcId="{C19EBEB5-A617-46B4-9F43-36B18E8A21A4}" destId="{2EA18374-BC7F-4E58-A9D2-36587C280DE7}" srcOrd="1" destOrd="0" presId="urn:microsoft.com/office/officeart/2005/8/layout/target3"/>
    <dgm:cxn modelId="{FF86C2AD-A9AB-4C68-9B7C-3821109C9755}" type="presOf" srcId="{A61838E7-21B0-4221-B917-59186CADC42D}" destId="{9336ADED-C468-4B84-9411-80D125DD7FA7}" srcOrd="1" destOrd="0" presId="urn:microsoft.com/office/officeart/2005/8/layout/target3"/>
    <dgm:cxn modelId="{B070CE9C-B06A-4397-8272-39201C88DAF3}" type="presOf" srcId="{C19EBEB5-A617-46B4-9F43-36B18E8A21A4}" destId="{D681687E-23F5-4635-BB78-3F527C7853C8}" srcOrd="0" destOrd="0" presId="urn:microsoft.com/office/officeart/2005/8/layout/target3"/>
    <dgm:cxn modelId="{0A303E22-8626-4CDB-A30D-6767C3F3430E}" srcId="{B7A79766-5ED4-4AA1-938B-F10863689301}" destId="{BE1FF2EF-73F2-49F1-BFC6-665146F6B9ED}" srcOrd="4" destOrd="0" parTransId="{07B5AC89-8135-4459-8BD6-E0DDD955356B}" sibTransId="{993E1C1D-811F-4F06-A983-AA368A37656E}"/>
    <dgm:cxn modelId="{DDD4CAB4-AFA6-43C9-8E0A-455920986858}" type="presOf" srcId="{BE1FF2EF-73F2-49F1-BFC6-665146F6B9ED}" destId="{4E294F99-8AEF-4756-B080-4F1C48C4CC99}" srcOrd="1" destOrd="0" presId="urn:microsoft.com/office/officeart/2005/8/layout/target3"/>
    <dgm:cxn modelId="{B0C339C4-46CF-4024-9306-89FE7D82B920}" type="presOf" srcId="{CB110124-AC70-485B-8FF1-EBF45B43382C}" destId="{2ED8B0A6-4161-4F37-BBF7-20BE8E1703B4}" srcOrd="0" destOrd="0" presId="urn:microsoft.com/office/officeart/2005/8/layout/target3"/>
    <dgm:cxn modelId="{DCA20BAB-520B-4085-8403-91B33C5B9B37}" type="presParOf" srcId="{E87508C0-3111-4357-83DA-7A5127C908C6}" destId="{6F2CD0F9-3B26-44EB-A539-39416DD9C3A4}" srcOrd="0" destOrd="0" presId="urn:microsoft.com/office/officeart/2005/8/layout/target3"/>
    <dgm:cxn modelId="{2BEADFC2-0B23-49D1-B243-52BE03F1750F}" type="presParOf" srcId="{E87508C0-3111-4357-83DA-7A5127C908C6}" destId="{1F6B0A68-4779-4809-9C7C-BED77F54E230}" srcOrd="1" destOrd="0" presId="urn:microsoft.com/office/officeart/2005/8/layout/target3"/>
    <dgm:cxn modelId="{6A43D7A0-6E5B-4586-914D-DCD3A19A9FB4}" type="presParOf" srcId="{E87508C0-3111-4357-83DA-7A5127C908C6}" destId="{ED4131F1-7906-44CD-B8C4-4423A35F38E7}" srcOrd="2" destOrd="0" presId="urn:microsoft.com/office/officeart/2005/8/layout/target3"/>
    <dgm:cxn modelId="{E36C43B8-F22D-467D-8386-D47ACFF9724D}" type="presParOf" srcId="{E87508C0-3111-4357-83DA-7A5127C908C6}" destId="{D95E0C4E-5669-440F-8892-C24F6DBE0155}" srcOrd="3" destOrd="0" presId="urn:microsoft.com/office/officeart/2005/8/layout/target3"/>
    <dgm:cxn modelId="{C3566524-0AAF-4AD9-8521-C4EF1CBAA691}" type="presParOf" srcId="{E87508C0-3111-4357-83DA-7A5127C908C6}" destId="{F0294CD4-B8C7-416A-868D-FDC967BBCD2E}" srcOrd="4" destOrd="0" presId="urn:microsoft.com/office/officeart/2005/8/layout/target3"/>
    <dgm:cxn modelId="{2234E850-E699-4707-9CB0-766A6343967D}" type="presParOf" srcId="{E87508C0-3111-4357-83DA-7A5127C908C6}" destId="{41BC5CCB-7381-4BE7-B9B8-6A941C538C59}" srcOrd="5" destOrd="0" presId="urn:microsoft.com/office/officeart/2005/8/layout/target3"/>
    <dgm:cxn modelId="{E943AC2C-F56C-4A25-BDDE-3D606D5FC07D}" type="presParOf" srcId="{E87508C0-3111-4357-83DA-7A5127C908C6}" destId="{B008C9D4-D4CC-4465-9641-029E1DA79ABF}" srcOrd="6" destOrd="0" presId="urn:microsoft.com/office/officeart/2005/8/layout/target3"/>
    <dgm:cxn modelId="{53BCD6B2-0D53-497A-B65B-257F6F09792A}" type="presParOf" srcId="{E87508C0-3111-4357-83DA-7A5127C908C6}" destId="{6DADB692-0281-4215-BA51-702C3DF93F19}" srcOrd="7" destOrd="0" presId="urn:microsoft.com/office/officeart/2005/8/layout/target3"/>
    <dgm:cxn modelId="{F9441C6B-5618-4504-A091-45468F8C9D43}" type="presParOf" srcId="{E87508C0-3111-4357-83DA-7A5127C908C6}" destId="{2ED8B0A6-4161-4F37-BBF7-20BE8E1703B4}" srcOrd="8" destOrd="0" presId="urn:microsoft.com/office/officeart/2005/8/layout/target3"/>
    <dgm:cxn modelId="{6A67A370-2D38-4B0D-90BB-9E3375EBCA59}" type="presParOf" srcId="{E87508C0-3111-4357-83DA-7A5127C908C6}" destId="{31CBFBDD-FA62-4FD9-A36B-7A6D07303876}" srcOrd="9" destOrd="0" presId="urn:microsoft.com/office/officeart/2005/8/layout/target3"/>
    <dgm:cxn modelId="{F2FF6671-2E6E-4EEB-8B06-A5A6E6AB7B84}" type="presParOf" srcId="{E87508C0-3111-4357-83DA-7A5127C908C6}" destId="{9D988948-716F-491C-AFEA-6B1DC7F5192C}" srcOrd="10" destOrd="0" presId="urn:microsoft.com/office/officeart/2005/8/layout/target3"/>
    <dgm:cxn modelId="{ACD10998-6622-42B4-9DAD-B27FB198B55E}" type="presParOf" srcId="{E87508C0-3111-4357-83DA-7A5127C908C6}" destId="{D681687E-23F5-4635-BB78-3F527C7853C8}" srcOrd="11" destOrd="0" presId="urn:microsoft.com/office/officeart/2005/8/layout/target3"/>
    <dgm:cxn modelId="{9C495917-C204-474E-A93A-B7B3FB65A58D}" type="presParOf" srcId="{E87508C0-3111-4357-83DA-7A5127C908C6}" destId="{4304C9B3-F161-415A-AC37-6A69B831F96F}" srcOrd="12" destOrd="0" presId="urn:microsoft.com/office/officeart/2005/8/layout/target3"/>
    <dgm:cxn modelId="{AF1B7D2F-9969-4FDD-8122-64B5D79D81FF}" type="presParOf" srcId="{E87508C0-3111-4357-83DA-7A5127C908C6}" destId="{9A342147-2654-499F-A10D-D9DEC0F8B3EA}" srcOrd="13" destOrd="0" presId="urn:microsoft.com/office/officeart/2005/8/layout/target3"/>
    <dgm:cxn modelId="{121DC680-5EC6-424A-8466-A77ADC8DD2A1}" type="presParOf" srcId="{E87508C0-3111-4357-83DA-7A5127C908C6}" destId="{ED1355BE-E690-4523-A17F-35ABF3398A9E}" srcOrd="14" destOrd="0" presId="urn:microsoft.com/office/officeart/2005/8/layout/target3"/>
    <dgm:cxn modelId="{874D394F-6BCE-44F2-BE1D-E3138F570F06}" type="presParOf" srcId="{E87508C0-3111-4357-83DA-7A5127C908C6}" destId="{9336ADED-C468-4B84-9411-80D125DD7FA7}" srcOrd="15" destOrd="0" presId="urn:microsoft.com/office/officeart/2005/8/layout/target3"/>
    <dgm:cxn modelId="{2D746B77-E6E5-4500-BBAF-98ADAEC1E10F}" type="presParOf" srcId="{E87508C0-3111-4357-83DA-7A5127C908C6}" destId="{3E4FB28C-D85C-4CE1-89CF-70EA1AD78D5D}" srcOrd="16" destOrd="0" presId="urn:microsoft.com/office/officeart/2005/8/layout/target3"/>
    <dgm:cxn modelId="{A8C7AE22-D6BB-46A9-B58E-112711F37C91}" type="presParOf" srcId="{E87508C0-3111-4357-83DA-7A5127C908C6}" destId="{0DDD092D-B077-448D-A511-87BA7684D533}" srcOrd="17" destOrd="0" presId="urn:microsoft.com/office/officeart/2005/8/layout/target3"/>
    <dgm:cxn modelId="{77BBBD72-5237-4040-8C69-3BF15FF8E4EE}" type="presParOf" srcId="{E87508C0-3111-4357-83DA-7A5127C908C6}" destId="{2EA18374-BC7F-4E58-A9D2-36587C280DE7}" srcOrd="18" destOrd="0" presId="urn:microsoft.com/office/officeart/2005/8/layout/target3"/>
    <dgm:cxn modelId="{44703178-8CCC-4110-B588-D7964EE0A2A5}" type="presParOf" srcId="{E87508C0-3111-4357-83DA-7A5127C908C6}" destId="{4E294F99-8AEF-4756-B080-4F1C48C4CC99}" srcOrd="19" destOrd="0" presId="urn:microsoft.com/office/officeart/2005/8/layout/target3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2AEA04A-B37C-49B1-B7FB-93190E6806D0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0DADE8C-2C0F-46F1-99CB-7EA954E03C36}">
      <dgm:prSet/>
      <dgm:spPr/>
      <dgm:t>
        <a:bodyPr/>
        <a:lstStyle/>
        <a:p>
          <a:pPr rtl="0"/>
          <a:r>
            <a:rPr lang="en-US" dirty="0" err="1" smtClean="0"/>
            <a:t>উপরের</a:t>
          </a:r>
          <a:r>
            <a:rPr lang="en-US" dirty="0" smtClean="0"/>
            <a:t> </a:t>
          </a:r>
          <a:r>
            <a:rPr lang="en-US" dirty="0" err="1" smtClean="0"/>
            <a:t>ছবিটি</a:t>
          </a:r>
          <a:r>
            <a:rPr lang="en-US" dirty="0" smtClean="0"/>
            <a:t> </a:t>
          </a:r>
          <a:r>
            <a:rPr lang="en-US" dirty="0" err="1" smtClean="0"/>
            <a:t>কিসের</a:t>
          </a:r>
          <a:r>
            <a:rPr lang="en-US" dirty="0" smtClean="0"/>
            <a:t> </a:t>
          </a:r>
          <a:r>
            <a:rPr lang="en-US" dirty="0" err="1" smtClean="0"/>
            <a:t>ছবি</a:t>
          </a:r>
          <a:endParaRPr lang="en-US" dirty="0"/>
        </a:p>
      </dgm:t>
    </dgm:pt>
    <dgm:pt modelId="{255F81F0-7805-4A12-90E2-F9BD90D56FC9}" type="parTrans" cxnId="{3588AC85-4D4A-4603-9910-747E395B4BEE}">
      <dgm:prSet/>
      <dgm:spPr/>
      <dgm:t>
        <a:bodyPr/>
        <a:lstStyle/>
        <a:p>
          <a:endParaRPr lang="en-US"/>
        </a:p>
      </dgm:t>
    </dgm:pt>
    <dgm:pt modelId="{67CCFA43-EF80-49E9-870B-E4197F3D877E}" type="sibTrans" cxnId="{3588AC85-4D4A-4603-9910-747E395B4BEE}">
      <dgm:prSet/>
      <dgm:spPr/>
      <dgm:t>
        <a:bodyPr/>
        <a:lstStyle/>
        <a:p>
          <a:endParaRPr lang="en-US"/>
        </a:p>
      </dgm:t>
    </dgm:pt>
    <dgm:pt modelId="{0D6CCA8B-F0CD-4AD4-AA92-78E5924B2C52}" type="pres">
      <dgm:prSet presAssocID="{12AEA04A-B37C-49B1-B7FB-93190E6806D0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146A4B4-41EF-4C43-8040-64910B173F40}" type="pres">
      <dgm:prSet presAssocID="{E0DADE8C-2C0F-46F1-99CB-7EA954E03C36}" presName="circ1TxSh" presStyleLbl="vennNode1" presStyleIdx="0" presStyleCnt="1" custScaleX="148276" custLinFactNeighborX="-3448"/>
      <dgm:spPr/>
      <dgm:t>
        <a:bodyPr/>
        <a:lstStyle/>
        <a:p>
          <a:endParaRPr lang="en-US"/>
        </a:p>
      </dgm:t>
    </dgm:pt>
  </dgm:ptLst>
  <dgm:cxnLst>
    <dgm:cxn modelId="{75E11FF0-AEEB-4284-AFFC-8F7546415D0D}" type="presOf" srcId="{12AEA04A-B37C-49B1-B7FB-93190E6806D0}" destId="{0D6CCA8B-F0CD-4AD4-AA92-78E5924B2C52}" srcOrd="0" destOrd="0" presId="urn:microsoft.com/office/officeart/2005/8/layout/venn1"/>
    <dgm:cxn modelId="{A74063C6-7E96-4083-BDF4-3EE572E425C3}" type="presOf" srcId="{E0DADE8C-2C0F-46F1-99CB-7EA954E03C36}" destId="{E146A4B4-41EF-4C43-8040-64910B173F40}" srcOrd="0" destOrd="0" presId="urn:microsoft.com/office/officeart/2005/8/layout/venn1"/>
    <dgm:cxn modelId="{3588AC85-4D4A-4603-9910-747E395B4BEE}" srcId="{12AEA04A-B37C-49B1-B7FB-93190E6806D0}" destId="{E0DADE8C-2C0F-46F1-99CB-7EA954E03C36}" srcOrd="0" destOrd="0" parTransId="{255F81F0-7805-4A12-90E2-F9BD90D56FC9}" sibTransId="{67CCFA43-EF80-49E9-870B-E4197F3D877E}"/>
    <dgm:cxn modelId="{29D8A8A4-1301-44E1-84F6-A7BAC6954917}" type="presParOf" srcId="{0D6CCA8B-F0CD-4AD4-AA92-78E5924B2C52}" destId="{E146A4B4-41EF-4C43-8040-64910B173F40}" srcOrd="0" destOrd="0" presId="urn:microsoft.com/office/officeart/2005/8/layout/venn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28C295-C249-467A-AF77-8F32B622103B}" type="datetimeFigureOut">
              <a:rPr lang="en-US" smtClean="0"/>
              <a:pPr/>
              <a:t>18-Dec-13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B7DA07-54CB-459F-B2E5-F85F91CEFFE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18-Dec-13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18-Dec-13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18-Dec-13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18-Dec-13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18-Dec-13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18-Dec-13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diagramLayout" Target="../diagrams/layout1.xml"/><Relationship Id="rId7" Type="http://schemas.openxmlformats.org/officeDocument/2006/relationships/diagramLayout" Target="../diagrams/layout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sun_flower-normal5.4.jp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143000" y="1752600"/>
            <a:ext cx="6419850" cy="4191000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8000" b="1" dirty="0" err="1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8000" dirty="0"/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90800" y="609600"/>
            <a:ext cx="3962400" cy="1219200"/>
          </a:xfrm>
          <a:solidFill>
            <a:srgbClr val="00B0F0"/>
          </a:solidFill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পরিচিতি</a:t>
            </a:r>
            <a:endParaRPr lang="en-US" sz="5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1"/>
          </p:nvPr>
        </p:nvGraphicFramePr>
        <p:xfrm>
          <a:off x="457200" y="2590800"/>
          <a:ext cx="4038600" cy="220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Content Placeholder 6"/>
          <p:cNvGraphicFramePr>
            <a:graphicFrameLocks noGrp="1"/>
          </p:cNvGraphicFramePr>
          <p:nvPr>
            <p:ph sz="quarter" idx="2"/>
          </p:nvPr>
        </p:nvGraphicFramePr>
        <p:xfrm>
          <a:off x="4572000" y="2590800"/>
          <a:ext cx="4038600" cy="2209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018.400x40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81000"/>
            <a:ext cx="8305800" cy="3532632"/>
          </a:xfrm>
          <a:prstGeom prst="rect">
            <a:avLst/>
          </a:prstGeom>
        </p:spPr>
      </p:pic>
      <p:graphicFrame>
        <p:nvGraphicFramePr>
          <p:cNvPr id="5" name="Diagram 4"/>
          <p:cNvGraphicFramePr/>
          <p:nvPr/>
        </p:nvGraphicFramePr>
        <p:xfrm>
          <a:off x="3657600" y="4343400"/>
          <a:ext cx="2895600" cy="190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609600"/>
            <a:ext cx="7772400" cy="4800599"/>
          </a:xfrm>
          <a:solidFill>
            <a:srgbClr val="00B0F0"/>
          </a:solidFill>
        </p:spPr>
        <p:txBody>
          <a:bodyPr>
            <a:normAutofit/>
          </a:bodyPr>
          <a:lstStyle/>
          <a:p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5400" u="sng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তোমাদের</a:t>
            </a:r>
            <a:r>
              <a:rPr lang="en-US" sz="5400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5400" u="sng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আজকের</a:t>
            </a:r>
            <a:r>
              <a:rPr lang="en-US" sz="5400" u="sng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5400" u="sng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পাঠ</a:t>
            </a:r>
            <a:endParaRPr lang="en-US" sz="5400" u="sng" dirty="0" smtClean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  <a:p>
            <a:r>
              <a:rPr lang="en-US" sz="5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6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6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6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কৃষি</a:t>
            </a:r>
            <a:r>
              <a:rPr lang="en-US" sz="66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sz="66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FF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বনায়ন</a:t>
            </a:r>
            <a:endParaRPr lang="en-US" sz="6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914400"/>
            <a:ext cx="5334000" cy="1143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5400" b="1" dirty="0" err="1" smtClean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শিরোনাম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438400" y="3276600"/>
            <a:ext cx="5257800" cy="1143000"/>
          </a:xfr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4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বনায়নঃ</a:t>
            </a:r>
            <a:endParaRPr lang="en-US" sz="4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990600"/>
            <a:ext cx="5867400" cy="1036638"/>
          </a:xfr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শিখন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</a:rPr>
              <a:t> </a:t>
            </a:r>
            <a:r>
              <a:rPr lang="en-US" b="1" dirty="0" err="1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FangSong" pitchFamily="49" charset="-122"/>
                <a:ea typeface="FangSong" pitchFamily="49" charset="-122"/>
              </a:rPr>
              <a:t>ফল</a:t>
            </a:r>
            <a:endParaRPr lang="en-US" b="1" dirty="0">
              <a:ln w="900" cmpd="sng">
                <a:solidFill>
                  <a:schemeClr val="accent1">
                    <a:satMod val="190000"/>
                    <a:alpha val="55000"/>
                  </a:schemeClr>
                </a:solidFill>
                <a:prstDash val="solid"/>
              </a:ln>
              <a:solidFill>
                <a:schemeClr val="accent1">
                  <a:satMod val="200000"/>
                  <a:tint val="3000"/>
                </a:schemeClr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</a:endParaRPr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1066800" y="2362200"/>
            <a:ext cx="7772400" cy="22098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4000" b="1" i="0" u="none" strike="noStrike" kern="1200" cap="none" spc="0" normalizeH="0" baseline="0" noProof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কৃষি</a:t>
            </a:r>
            <a:r>
              <a:rPr kumimoji="0" lang="en-US" sz="4000" b="1" i="0" u="none" strike="noStrike" kern="1200" cap="none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বনায়ন</a:t>
            </a:r>
            <a:r>
              <a:rPr kumimoji="0" lang="en-US" sz="4000" b="1" i="0" u="none" strike="noStrike" kern="1200" cap="none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কি</a:t>
            </a:r>
            <a:r>
              <a:rPr kumimoji="0" lang="en-US" sz="4000" b="1" i="0" u="none" strike="noStrike" kern="1200" cap="none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তা</a:t>
            </a:r>
            <a:r>
              <a:rPr kumimoji="0" lang="en-US" sz="4000" b="1" i="0" u="none" strike="noStrike" kern="1200" cap="none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বলতে</a:t>
            </a:r>
            <a:r>
              <a:rPr kumimoji="0" lang="en-US" sz="4000" b="1" i="0" u="none" strike="noStrike" kern="1200" cap="none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4000" b="1" i="0" u="none" strike="noStrike" kern="1200" cap="none" spc="0" normalizeH="0" baseline="0" noProof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পারবে</a:t>
            </a:r>
            <a:r>
              <a:rPr kumimoji="0" lang="en-US" sz="4000" b="1" i="0" u="none" strike="noStrike" kern="1200" cap="none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।</a:t>
            </a:r>
            <a:endParaRPr kumimoji="0" lang="en-US" sz="3200" b="1" i="0" u="none" strike="noStrike" kern="1200" cap="none" spc="0" normalizeH="0" baseline="0" noProof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sz="3600" b="1" i="0" u="none" strike="noStrike" kern="1200" cap="none" spc="0" normalizeH="0" baseline="0" noProof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কৃষি</a:t>
            </a:r>
            <a:r>
              <a:rPr kumimoji="0" lang="en-US" sz="3600" b="1" i="0" u="none" strike="noStrike" kern="1200" cap="none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বনায়নের</a:t>
            </a:r>
            <a:r>
              <a:rPr kumimoji="0" lang="en-US" sz="3600" b="1" i="0" u="none" strike="noStrike" kern="1200" cap="none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গুরুত্ব</a:t>
            </a:r>
            <a:r>
              <a:rPr kumimoji="0" lang="en-US" sz="3600" b="1" i="0" u="none" strike="noStrike" kern="1200" cap="none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বলতে</a:t>
            </a:r>
            <a:r>
              <a:rPr kumimoji="0" lang="en-US" sz="3600" b="1" i="0" u="none" strike="noStrike" kern="1200" cap="none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পারবে</a:t>
            </a:r>
            <a:r>
              <a:rPr kumimoji="0" lang="en-US" sz="3600" b="1" i="0" u="none" strike="noStrike" kern="1200" cap="none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।</a:t>
            </a:r>
            <a:endParaRPr kumimoji="0" lang="en-US" sz="3200" b="1" i="0" u="none" strike="noStrike" kern="1200" cap="none" spc="0" normalizeH="0" baseline="0" noProof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290853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4270665" cy="6477000"/>
          </a:xfrm>
          <a:prstGeom prst="rect">
            <a:avLst/>
          </a:prstGeom>
        </p:spPr>
      </p:pic>
      <p:pic>
        <p:nvPicPr>
          <p:cNvPr id="3" name="Content Placeholder 3" descr="Home_05.pn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4648199" y="152400"/>
            <a:ext cx="4191001" cy="6477000"/>
          </a:xfr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125 -0.11184  L 0.25 0  L 0.125 0.11184  L 0 0  Z" pathEditMode="relative" ptsTypes="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encrypted-tbn0.gstatic.com/images?q=tbn:ANd9GcQpPVDEG4pP8Gs2FZVGsA5ecX3pgd1pdi1dUICuhUbA2swp6xsfBw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"/>
            <a:ext cx="5105400" cy="6553200"/>
          </a:xfrm>
          <a:prstGeom prst="rect">
            <a:avLst/>
          </a:prstGeom>
          <a:noFill/>
        </p:spPr>
      </p:pic>
      <p:pic>
        <p:nvPicPr>
          <p:cNvPr id="6" name="Content Placeholder 6" descr="images.jp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5181601" y="304800"/>
            <a:ext cx="3657600" cy="63246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index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572000" y="1371600"/>
            <a:ext cx="4419600" cy="5257800"/>
          </a:xfrm>
        </p:spPr>
      </p:pic>
      <p:pic>
        <p:nvPicPr>
          <p:cNvPr id="10" name="Content Placeholder 9" descr="mainpl1f.jpg"/>
          <p:cNvPicPr>
            <a:picLocks noGrp="1" noChangeAspect="1"/>
          </p:cNvPicPr>
          <p:nvPr>
            <p:ph sz="quarter" idx="1"/>
          </p:nvPr>
        </p:nvPicPr>
        <p:blipFill>
          <a:blip r:embed="rId3"/>
          <a:stretch>
            <a:fillRect/>
          </a:stretch>
        </p:blipFill>
        <p:spPr>
          <a:xfrm>
            <a:off x="1" y="1371601"/>
            <a:ext cx="4343399" cy="52578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8458200" cy="1143000"/>
          </a:xfrm>
          <a:solidFill>
            <a:srgbClr val="92D050"/>
          </a:solidFill>
          <a:ln w="76200"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জানতে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--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2209801"/>
            <a:ext cx="8458200" cy="3200399"/>
          </a:xfrm>
          <a:blipFill>
            <a:blip r:embed="rId2"/>
            <a:tile tx="0" ty="0" sx="100000" sy="100000" flip="none" algn="tl"/>
          </a:blipFill>
          <a:ln w="76200">
            <a:solidFill>
              <a:srgbClr val="FF0000"/>
            </a:solidFill>
          </a:ln>
        </p:spPr>
        <p:txBody>
          <a:bodyPr/>
          <a:lstStyle/>
          <a:p>
            <a:endParaRPr lang="en-US" sz="36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বনায়নের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।</a:t>
            </a:r>
            <a:endParaRPr lang="en-US" sz="28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বনায়নের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সমস্যা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সমাধান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।</a:t>
            </a:r>
            <a:endParaRPr lang="en-US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09800" y="1600200"/>
            <a:ext cx="4724400" cy="8382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6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6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6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228600" y="3094037"/>
            <a:ext cx="8610600" cy="2544763"/>
          </a:xfrm>
          <a:blipFill>
            <a:blip r:embed="rId2"/>
            <a:tile tx="0" ty="0" sx="100000" sy="100000" flip="none" algn="tl"/>
          </a:blipFill>
          <a:ln w="76200">
            <a:solidFill>
              <a:schemeClr val="tx1"/>
            </a:solidFill>
          </a:ln>
        </p:spPr>
        <p:txBody>
          <a:bodyPr/>
          <a:lstStyle/>
          <a:p>
            <a:pPr>
              <a:buNone/>
            </a:pPr>
            <a:endParaRPr lang="en-US" sz="4400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>
              <a:buNone/>
            </a:pPr>
            <a:r>
              <a:rPr lang="en-US" sz="4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বাড়ীর</a:t>
            </a:r>
            <a:r>
              <a:rPr lang="en-US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আশেপাশে</a:t>
            </a:r>
            <a:r>
              <a:rPr lang="en-US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বনায়নের</a:t>
            </a:r>
            <a:r>
              <a:rPr lang="en-US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সুবিধা</a:t>
            </a:r>
            <a:r>
              <a:rPr lang="en-US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?</a:t>
            </a:r>
            <a:endParaRPr lang="en-US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b="1" cap="all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>
              <a:buNone/>
            </a:pPr>
            <a:endParaRPr 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274638"/>
            <a:ext cx="5029200" cy="1143000"/>
          </a:xfrm>
          <a:blipFill>
            <a:blip r:embed="rId2"/>
            <a:tile tx="0" ty="0" sx="100000" sy="100000" flip="none" algn="tl"/>
          </a:blipFill>
          <a:ln w="57150">
            <a:solidFill>
              <a:srgbClr val="FF000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54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মূল্যায়ন</a:t>
            </a:r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362201"/>
            <a:ext cx="7696200" cy="2285999"/>
          </a:xfrm>
          <a:blipFill>
            <a:blip r:embed="rId3"/>
            <a:tile tx="0" ty="0" sx="100000" sy="100000" flip="none" algn="tl"/>
          </a:blipFill>
          <a:ln w="38100">
            <a:solidFill>
              <a:srgbClr val="00B0F0"/>
            </a:solidFill>
          </a:ln>
        </p:spPr>
        <p:txBody>
          <a:bodyPr/>
          <a:lstStyle/>
          <a:p>
            <a:pPr>
              <a:buNone/>
            </a:pP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কৃষি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বনায়ন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পরিবেশের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ভূমিকা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পালন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?</a:t>
            </a:r>
          </a:p>
          <a:p>
            <a:pPr>
              <a:buNone/>
            </a:pP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74638"/>
            <a:ext cx="6248400" cy="1143000"/>
          </a:xfrm>
          <a:solidFill>
            <a:srgbClr val="00B0F0"/>
          </a:solidFill>
          <a:ln w="38100">
            <a:solidFill>
              <a:srgbClr val="FF0000"/>
            </a:solidFill>
          </a:ln>
        </p:spPr>
        <p:txBody>
          <a:bodyPr>
            <a:noAutofit/>
          </a:bodyPr>
          <a:lstStyle/>
          <a:p>
            <a:r>
              <a:rPr lang="en-US" sz="8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বাড়ীর</a:t>
            </a:r>
            <a:r>
              <a:rPr lang="en-US" sz="8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en-US" sz="8000" b="1" cap="all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কাজ</a:t>
            </a:r>
            <a:endParaRPr lang="en-US" sz="80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2057400"/>
            <a:ext cx="8229600" cy="3581400"/>
          </a:xfrm>
          <a:blipFill>
            <a:blip r:embed="rId2"/>
            <a:tile tx="0" ty="0" sx="100000" sy="100000" flip="none" algn="tl"/>
          </a:blipFill>
          <a:ln w="57150">
            <a:solidFill>
              <a:srgbClr val="00B0F0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endParaRPr lang="en-US" sz="4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4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কৃষি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বনায়ন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তোমাদের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পরিবারের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সুবিধা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এনে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দিতে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তুমি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মনে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590800" y="274638"/>
            <a:ext cx="4876800" cy="1143000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88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ধন্যবাদ</a:t>
            </a:r>
            <a:endParaRPr lang="en-US" sz="88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" name="Picture 2" descr="pink_bud_hd-H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905000"/>
            <a:ext cx="7772400" cy="4343400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662</TotalTime>
  <Words>122</Words>
  <Application>Microsoft Office PowerPoint</Application>
  <PresentationFormat>On-screen Show (4:3)</PresentationFormat>
  <Paragraphs>35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Equity</vt:lpstr>
      <vt:lpstr>স্বাগতম</vt:lpstr>
      <vt:lpstr>পরিচিতি</vt:lpstr>
      <vt:lpstr>Slide 3</vt:lpstr>
      <vt:lpstr> </vt:lpstr>
      <vt:lpstr>পাঠ শিরোনাম</vt:lpstr>
      <vt:lpstr>শিখন ফল</vt:lpstr>
      <vt:lpstr>Slide 7</vt:lpstr>
      <vt:lpstr>Slide 8</vt:lpstr>
      <vt:lpstr>Slide 9</vt:lpstr>
      <vt:lpstr>এই পাঠ শেষে শিক্ষার্থীরা জানতে পারবে--</vt:lpstr>
      <vt:lpstr>দলীয় কাজ</vt:lpstr>
      <vt:lpstr>মূল্যায়ন</vt:lpstr>
      <vt:lpstr>বাড়ীর কাজ</vt:lpstr>
      <vt:lpstr>ধন্যবাদ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MIRZA AZAM SCHOOL</dc:creator>
  <cp:lastModifiedBy>User</cp:lastModifiedBy>
  <cp:revision>134</cp:revision>
  <dcterms:created xsi:type="dcterms:W3CDTF">2006-08-16T00:00:00Z</dcterms:created>
  <dcterms:modified xsi:type="dcterms:W3CDTF">2013-12-18T03:50:29Z</dcterms:modified>
</cp:coreProperties>
</file>